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3864"/>
    <a:srgbClr val="FFAFD7"/>
    <a:srgbClr val="FF99CC"/>
    <a:srgbClr val="4679BD"/>
    <a:srgbClr val="FFFF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406" y="6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08365B-F5E5-F740-9BF9-C3261EA920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0E240E5-9AE6-5FAD-823E-60341FB22E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6A3A3F-81F1-D686-288B-1A1215200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91D2EB-35AC-49DB-C041-1F857443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08EA101-2DD3-25EE-0E08-AD1BC0617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8501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E64973-BFBB-2A6E-86D1-F42046FC3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4034E7D-99C6-3FE6-096C-5EF8B95AF2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2C69A7-5C80-F7D0-BAD4-0878CF646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94F642-32EB-DBD6-58CE-3C6DA67E9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4AD54A0-B41D-9833-576B-F2AF65DAC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210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348AF8-CEB5-D99B-5C63-CDEE7DA7AE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B8E279-9B84-E70A-703C-8D299FB26B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B132218-B967-9831-1B69-85DB1F221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A7517D3-0216-0413-376B-C66B2DBEB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16278F-6C14-9FD9-DA8F-8149C2769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142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C01447-CA3F-7E6D-5F7A-7257078C1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30F7AAB-41E4-A503-0BEC-8D457657E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4B682E-9045-6D11-59BC-E47AA12E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8E5139-40CB-FA78-E470-E6AC2721C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5015E55-1867-22E8-07D9-D3C84FCDB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7460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32F243-5AA6-6367-CBF4-033927BE4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942A1DF-2425-3142-A684-8B9A79EE6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080D5D4-AABF-F7C0-3036-89C87CF73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053097-31A1-7176-3FE2-F031C4464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4BA26E9-4B96-DC02-9473-FACC5376F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478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30630E-00BD-7516-2389-DDE18145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513777-B5B7-D46F-D3D4-7617F7C94D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85632EE-31EF-FBE1-B972-B8CDF048EC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0E0F121-D985-0CF5-D58B-FDA988964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869474B-37AF-C9C9-D0D0-AA4649585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FAF0DAE-F3E8-955B-98E1-CBB174135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229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3F2C11-43A3-7D45-14EB-6F36AEB8B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368924-ECBF-C04B-3F2E-F7DC97D3F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C3C10A5-25E7-A162-CB5F-A3F1E34587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7DFBF51-C93A-A604-A761-9F2B81F380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0E458E3C-647F-9C4F-AC96-E016178741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D25114-9866-74B3-F62B-5060EF492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A8E04DF-01E2-49F6-74B1-FDD50FEB0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EF695AD-9D93-5046-79A3-36C86C023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4255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DF872B-2965-8158-E787-6F8EC4EA0C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AC2F7D1D-E41C-7CF2-2B47-5913B8780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3F81472-2A13-FD84-FA8A-A06784ABA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1647970-A895-9546-DDCC-343A9A637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032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0835B5F-5AB8-FDB6-FDF5-DB619E90D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7CF88E4-5839-5566-28DE-FA37EB9E29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C047A5F-7560-B09D-02D1-2A831A3024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778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3DB2F97-301C-D616-E83F-CD7816AC1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728BA8A-D92D-95B6-86AC-F17EA24CC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CF4305-E09F-A290-4FF6-4E27EC2E46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86935B6-21D6-09B9-B8CC-997A410BD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FB7B4F1-562D-61E7-67AB-BAEC08399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F5F4688-C162-03FA-7F42-BFEAD17D1D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3375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FD6D47-11F3-E77A-0496-AF3FC51C6D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1DD896A-9DFA-37FF-219A-E76A2C41A9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E2C7411-3D46-D81C-43A9-FEA1A36050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009853C-8C74-D8DC-06A1-BF77DA39C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24F2C-10EF-4FC8-842B-5F5BE986470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1650936-226D-724E-089B-D4F45C2EB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0C5CEE-EC11-8A3E-E239-A74C15F9E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1662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345787A-3373-4BFF-123A-6575EF2F4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391E7F0-8246-9698-B54C-3220CB4F1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451A03-E719-E428-A97A-F95B4DA275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E24F2C-10EF-4FC8-842B-5F5BE986470E}" type="datetimeFigureOut">
              <a:rPr kumimoji="1" lang="ja-JP" altLang="en-US" smtClean="0"/>
              <a:t>2024/5/7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F74FFC9-D13F-B3FF-CD36-92FFE53CAE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2AD1B0-58C5-6214-8537-8A2FC0435F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A9E67B-F629-43FA-A99E-E30A60C219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0545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63000" y="360000"/>
            <a:ext cx="9180000" cy="613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9413" y="5952349"/>
            <a:ext cx="1647175" cy="378393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/>
        </p:nvSpPr>
        <p:spPr>
          <a:xfrm>
            <a:off x="1051931" y="2073389"/>
            <a:ext cx="7802137" cy="24357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5400" b="1" dirty="0">
                <a:solidFill>
                  <a:prstClr val="black"/>
                </a:solidFill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医療記事</a:t>
            </a:r>
            <a:endParaRPr lang="en-US" altLang="ja-JP" sz="5400" b="1" dirty="0">
              <a:solidFill>
                <a:prstClr val="black"/>
              </a:solidFill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OT-筑紫A丸ゴシック Std B" panose="02020700000000000000" pitchFamily="18" charset="-128"/>
                <a:ea typeface="FOT-筑紫A丸ゴシック Std B" panose="02020700000000000000" pitchFamily="18" charset="-128"/>
                <a:cs typeface="メイリオ" panose="020B0604030504040204" pitchFamily="50" charset="-128"/>
              </a:rPr>
              <a:t>ペースメーカーについて</a:t>
            </a:r>
            <a:endParaRPr kumimoji="1" lang="en-US" altLang="ja-JP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OT-筑紫A丸ゴシック Std B" panose="02020700000000000000" pitchFamily="18" charset="-128"/>
              <a:ea typeface="FOT-筑紫A丸ゴシック Std B" panose="02020700000000000000" pitchFamily="18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9129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</TotalTime>
  <Words>5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FOT-筑紫A丸ゴシック Std B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診療情報室</dc:creator>
  <cp:lastModifiedBy>教育・研修・会議用 みどり病院</cp:lastModifiedBy>
  <cp:revision>31</cp:revision>
  <dcterms:created xsi:type="dcterms:W3CDTF">2020-08-06T00:50:22Z</dcterms:created>
  <dcterms:modified xsi:type="dcterms:W3CDTF">2024-05-07T00:38:19Z</dcterms:modified>
</cp:coreProperties>
</file>