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6" autoAdjust="0"/>
    <p:restoredTop sz="94660"/>
  </p:normalViewPr>
  <p:slideViewPr>
    <p:cSldViewPr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08000" cy="108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DFF502-F045-F5AA-18B0-E5C991030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4A8A911-B4F2-1611-A275-6CFC51881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DFAB05-246B-CE94-1B31-D097EA44B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994838-3AA4-51CF-F32B-76D1E49A4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4DBB2E-1CD7-9BC9-E4D4-7321B13FA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61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28CFA5-DD42-AC2A-B8D1-933297508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5174FCF-0C18-C738-27D0-475CB3D64B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257785-23A0-422F-E525-7FB13C6C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FF9A26-6A1E-4F6B-F136-14403D67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421782-460F-65F4-D375-243661C36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71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E04AE08-A5D4-C45B-7DDC-4555C0399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FBAAD6-F64E-51FC-451D-8E16F2387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9EABA2-5AA6-DC8D-FDBA-0D8B03BC1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568CCD-2208-6BF8-0727-D744218E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C806D9-A33B-AE62-4129-6C6F57959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2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2CB4AD-7E18-CC4E-BFAB-936C30859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067E11-6983-46A3-4969-4ED48DCEC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C5E086-59E9-1D1E-666E-733ABB645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4BE7E6-AE21-6A18-8979-8BD7F9D9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3D2201-0B76-290E-00A2-D41D665E7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94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389B21-F3F9-7681-2880-8AF317731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D85C31-C7B2-9819-AF22-FC56BE3C8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1EE939-F53C-E057-33B1-EDF83989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0355E3-3A01-912A-981D-35D4156B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7CF4B0-B877-5A2F-7228-4EBF47579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58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D60462-9BAD-3013-5797-AED79416E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D3B2D4-111C-B688-0460-F8752D6ED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F59F3EF-1FBC-EFBE-6685-FD6E77CA3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32DD47-92C8-B3DB-75A8-6C1E053C7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65DE23-1ECA-1F02-AFF5-42DCA117F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8D08F1-B623-462B-D98A-8EB72188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497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7AB47D-A628-1B1B-E140-FC70ED994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DA10AC-6B79-1ED9-0279-E564411D5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471BD7-CA4B-D7CA-E289-8B2109A41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B2F0EED-6CFA-5E0C-4E7E-3F243C0645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CF23D6-C443-F58B-8AA5-5667238EB9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91C76B2-77D8-72A7-1088-53C893B5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97E0BD-9E81-BA8A-E4BC-35D2A5B6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8FFD81C-A28F-94AF-6BAF-8BE583FA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34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F7A100-53D5-C092-1F4E-3B96A3D3D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380740C-2F92-49C0-6D32-7C98B43AC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AFE30F-14D7-5951-F4A0-683EA29D5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0FFB794-591E-8475-1109-298887C54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94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4A1870C-1B8B-68DA-2DCA-F97E47753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CD16EBF-534D-C2B7-A28E-A509E3113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5C878E-02E1-0E5D-D0E3-A2638F54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8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D8D35C-D6B2-95FC-3DBF-B623B9054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94267C-75D9-377C-3F32-F7A3373A5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BE4006-6E78-A9A3-DC9B-D65CA1F0E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DD8F0-9F2D-6FA1-D03C-C248C4FC9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C88A1E-3196-E3B6-4DB8-8EAAABF1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03F30F-93EA-72E9-F87B-67F3D2FF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0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7A51C0-D8F6-0317-1A16-45663600F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9B491A-F817-BC9E-22BE-9D2728F9B2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64E5CE-A03F-BB32-2ADC-12BCE030F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F5801E-90F4-8DFA-0F25-C1FE2B9FE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59E15A8-FACB-8A3A-FD8D-F94248A9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E2E22F-CF9C-E902-FACF-5D521557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78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823ED2-EAFA-94FD-BB2B-C1C468D8D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17081B-35BD-879E-3D84-1DF1A4AA7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1C2F13-20AF-A48C-838D-774B84513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A41B0-9D9A-4467-AFCC-40830A1E2FF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07B4C0-A847-A259-0F51-15D9AEF73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61AAEA-DD95-C9B4-65D1-B8E8BD939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9A81E-9772-49F3-AEB3-0CA40EC22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62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34A5576D-66EE-5866-5A46-E26BA2B4A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46942"/>
            <a:ext cx="12192000" cy="30480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16DF73B4-49B2-DF3D-F217-60CAFF2516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8639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715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教育・研修・会議用 みどり病院</dc:creator>
  <cp:lastModifiedBy>教育・研修・会議用 みどり病院</cp:lastModifiedBy>
  <cp:revision>1</cp:revision>
  <dcterms:created xsi:type="dcterms:W3CDTF">2025-03-21T01:29:13Z</dcterms:created>
  <dcterms:modified xsi:type="dcterms:W3CDTF">2025-03-21T01:29:22Z</dcterms:modified>
</cp:coreProperties>
</file>